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8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4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6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6A29401-CF42-4AE2-9FD5-B374AA00F53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F882F93-535E-4FAE-B889-5B1050133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06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Fair Housing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726" y="6150301"/>
            <a:ext cx="2026024" cy="30928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s://www.hud.gov/sites/dfiles/FHEO/images/HUD_Lapel_Pin-Bla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734" y="4002287"/>
            <a:ext cx="4455613" cy="205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Fair Housing act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2919" y="2364377"/>
            <a:ext cx="9887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The Fair Housing Act protects people from discrimination when they are renting or buying a home, getting a mortgage, seeking housing assistance, or engaging in other housing related activities.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7 protected classes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Race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Color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National Origin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Religion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Sex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Familial Status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Disability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329146" y="3302973"/>
            <a:ext cx="2663939" cy="266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What is prohibited?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Refusal to rent or sell.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Refusal to negotiate.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different terms, conditions, or privileges.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Falsely deny that housing is available for inspection, sale, or rental.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Print or publish any notice, statement or advertisement that indicates preference, limitation or discrimination.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Impose different sales prices or rental charges.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different qualification criteria, sale or rental procedures, or add fees.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Evict a tenant.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Harassment.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Failure of repairs.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Emotional support animals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 emotional support animal is a type of assistance animal that is recognized as a “reasonable accommodation” for a person with a disability under the federal Fair Housing Act.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assistance animal is not a pet according to the U.S. Department of Housing and Urban Development (HUD).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“No Pets Policy” cannot be enforced with an emotional support animal.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Technically not allowed to ask for a pet fee/deposit with an emotional support animal.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Columbiana county &amp; fair housing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of CDBG &amp; CHIP programs to implement a Fair Housing program.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Housing Coordinator for Columbiana County – Brittany Smith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75 calls per year.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Landlord/Tenant Disputes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" y="1344010"/>
            <a:ext cx="10222456" cy="380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Columbiana county fair housing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Ritchey &amp; Brittany Smith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Housing Coordinator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330-424-1800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ccpa@ccpa-ohioriver.com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2C2C2C"/>
      </a:dk1>
      <a:lt1>
        <a:srgbClr val="FFFFFF"/>
      </a:lt1>
      <a:dk2>
        <a:srgbClr val="FF0000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32</TotalTime>
  <Words>273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Corbel</vt:lpstr>
      <vt:lpstr>Wingdings</vt:lpstr>
      <vt:lpstr>Banded</vt:lpstr>
      <vt:lpstr>Fair Housing</vt:lpstr>
      <vt:lpstr>Fair Housing act</vt:lpstr>
      <vt:lpstr>7 protected classes</vt:lpstr>
      <vt:lpstr>What is prohibited?</vt:lpstr>
      <vt:lpstr>Emotional support animals</vt:lpstr>
      <vt:lpstr>Columbiana county &amp; fair housing</vt:lpstr>
      <vt:lpstr>PowerPoint Presentation</vt:lpstr>
      <vt:lpstr>Columbiana county fair housing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Housing</dc:title>
  <dc:creator>Pam</dc:creator>
  <cp:lastModifiedBy>Pam</cp:lastModifiedBy>
  <cp:revision>6</cp:revision>
  <dcterms:created xsi:type="dcterms:W3CDTF">2020-02-21T16:48:23Z</dcterms:created>
  <dcterms:modified xsi:type="dcterms:W3CDTF">2020-07-23T18:31:50Z</dcterms:modified>
</cp:coreProperties>
</file>